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" embedTrueTypeFonts="1" saveSubsetFonts="1">
  <p:sldMasterIdLst>
    <p:sldMasterId id="2147483648" r:id="rId4"/>
  </p:sldMasterIdLst>
  <p:sldIdLst>
    <p:sldId id="257" r:id="rId5"/>
  </p:sldIdLst>
  <p:sldSz cx="14630400" cy="8229600"/>
  <p:notesSz cx="6858000" cy="9144000"/>
  <p:embeddedFontLst>
    <p:embeddedFont>
      <p:font typeface="Lato" panose="020F0502020204030203" pitchFamily="34" charset="0"/>
      <p:regular r:id="rId6"/>
      <p:bold r:id="rId7"/>
    </p:embeddedFont>
    <p:embeddedFont>
      <p:font typeface="Tahoma" panose="020B0604030504040204" pitchFamily="34" charset="0"/>
      <p:regular r:id="rId8"/>
      <p:bold r:id="rId9"/>
    </p:embeddedFont>
  </p:embeddedFontLst>
  <p:defaultTextStyle>
    <a:defPPr>
      <a:defRPr kern="0"/>
    </a:def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52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font" Target="fonts/font2.fntdata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font" Target="fonts/font1.fntdata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4.fntdata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andon Corbett" userId="0d045a46-7809-46eb-af79-323809ff12bc" providerId="ADAL" clId="{8F03EF98-C46F-4D7B-B1E6-A5968B30B159}"/>
    <pc:docChg chg="modSld">
      <pc:chgData name="Brandon Corbett" userId="0d045a46-7809-46eb-af79-323809ff12bc" providerId="ADAL" clId="{8F03EF98-C46F-4D7B-B1E6-A5968B30B159}" dt="2025-11-25T04:11:01.008" v="15" actId="20577"/>
      <pc:docMkLst>
        <pc:docMk/>
      </pc:docMkLst>
      <pc:sldChg chg="modSp mod">
        <pc:chgData name="Brandon Corbett" userId="0d045a46-7809-46eb-af79-323809ff12bc" providerId="ADAL" clId="{8F03EF98-C46F-4D7B-B1E6-A5968B30B159}" dt="2025-11-25T04:11:01.008" v="15" actId="20577"/>
        <pc:sldMkLst>
          <pc:docMk/>
          <pc:sldMk cId="1351545726" sldId="257"/>
        </pc:sldMkLst>
        <pc:spChg chg="mod">
          <ac:chgData name="Brandon Corbett" userId="0d045a46-7809-46eb-af79-323809ff12bc" providerId="ADAL" clId="{8F03EF98-C46F-4D7B-B1E6-A5968B30B159}" dt="2025-11-25T04:11:01.008" v="15" actId="20577"/>
          <ac:spMkLst>
            <pc:docMk/>
            <pc:sldMk cId="1351545726" sldId="257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97280" y="2551176"/>
            <a:ext cx="1243584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94560" y="4608576"/>
            <a:ext cx="10241280" cy="2057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8015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18795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31520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534656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11/24/2025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49321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11/24/2025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0195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11/24/2025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60036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04263" y="2157476"/>
            <a:ext cx="11423650" cy="5740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Tahoma"/>
                <a:cs typeface="Tahoma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007867" y="2678577"/>
            <a:ext cx="8614410" cy="24707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974336" y="7653528"/>
            <a:ext cx="4681728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31520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533888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61606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Lato" panose="020F0502020204030203" pitchFamily="34" charset="0"/>
          <a:ea typeface="+mj-ea"/>
          <a:cs typeface="Lato" panose="020F0502020204030203" pitchFamily="34" charset="0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xfrm>
            <a:off x="1474341" y="2111755"/>
            <a:ext cx="11681717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dirty="0"/>
              <a:t>Biocomplexity</a:t>
            </a:r>
            <a:r>
              <a:rPr spc="-195" dirty="0"/>
              <a:t> </a:t>
            </a:r>
            <a:r>
              <a:rPr spc="-20" dirty="0"/>
              <a:t>and</a:t>
            </a:r>
            <a:r>
              <a:rPr spc="-105" dirty="0"/>
              <a:t> </a:t>
            </a:r>
            <a:r>
              <a:rPr spc="60" dirty="0"/>
              <a:t>Molecular</a:t>
            </a:r>
            <a:r>
              <a:rPr spc="-180" dirty="0"/>
              <a:t> </a:t>
            </a:r>
            <a:r>
              <a:rPr spc="75" dirty="0"/>
              <a:t>Medicine</a:t>
            </a:r>
            <a:r>
              <a:rPr spc="-110" dirty="0"/>
              <a:t> </a:t>
            </a:r>
            <a:r>
              <a:rPr dirty="0"/>
              <a:t>in</a:t>
            </a:r>
            <a:r>
              <a:rPr spc="-105" dirty="0"/>
              <a:t> </a:t>
            </a:r>
            <a:r>
              <a:rPr dirty="0"/>
              <a:t>Liver</a:t>
            </a:r>
            <a:r>
              <a:rPr spc="-185" dirty="0"/>
              <a:t> </a:t>
            </a:r>
            <a:r>
              <a:rPr spc="-10" dirty="0"/>
              <a:t>Cancer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332479" y="2678577"/>
            <a:ext cx="7964170" cy="2470785"/>
          </a:xfrm>
          <a:prstGeom prst="rect">
            <a:avLst/>
          </a:prstGeom>
        </p:spPr>
        <p:txBody>
          <a:bodyPr vert="horz" wrap="square" lIns="0" tIns="130810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1030"/>
              </a:spcBef>
            </a:pPr>
            <a:r>
              <a:rPr sz="2200" spc="-45" dirty="0">
                <a:latin typeface="Lato" panose="020F0502020204030203" pitchFamily="34" charset="0"/>
                <a:cs typeface="Lato" panose="020F0502020204030203" pitchFamily="34" charset="0"/>
              </a:rPr>
              <a:t>Save</a:t>
            </a:r>
            <a:r>
              <a:rPr sz="2200" spc="-19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dirty="0">
                <a:latin typeface="Lato" panose="020F0502020204030203" pitchFamily="34" charset="0"/>
                <a:cs typeface="Lato" panose="020F0502020204030203" pitchFamily="34" charset="0"/>
              </a:rPr>
              <a:t>The</a:t>
            </a:r>
            <a:r>
              <a:rPr sz="2200" spc="-13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spc="-10" dirty="0">
                <a:latin typeface="Lato" panose="020F0502020204030203" pitchFamily="34" charset="0"/>
                <a:cs typeface="Lato" panose="020F0502020204030203" pitchFamily="34" charset="0"/>
              </a:rPr>
              <a:t>Date!</a:t>
            </a:r>
            <a:endParaRPr sz="22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algn="ctr">
              <a:lnSpc>
                <a:spcPct val="100000"/>
              </a:lnSpc>
              <a:spcBef>
                <a:spcPts val="1190"/>
              </a:spcBef>
            </a:pPr>
            <a:r>
              <a:rPr sz="2800" b="1" spc="-145" dirty="0">
                <a:latin typeface="Lato" panose="020F0502020204030203" pitchFamily="34" charset="0"/>
                <a:cs typeface="Lato" panose="020F0502020204030203" pitchFamily="34" charset="0"/>
              </a:rPr>
              <a:t>#LiverCancerSRC</a:t>
            </a:r>
            <a:endParaRPr sz="28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12700" marR="5080" algn="ctr">
              <a:lnSpc>
                <a:spcPct val="115799"/>
              </a:lnSpc>
              <a:spcBef>
                <a:spcPts val="75"/>
              </a:spcBef>
            </a:pP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Monday,</a:t>
            </a:r>
            <a:r>
              <a:rPr sz="2400" spc="-8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2400" dirty="0">
                <a:latin typeface="Lato" panose="020F0502020204030203" pitchFamily="34" charset="0"/>
                <a:cs typeface="Lato" panose="020F0502020204030203" pitchFamily="34" charset="0"/>
              </a:rPr>
              <a:t>July 6</a:t>
            </a:r>
            <a:r>
              <a:rPr sz="2400" spc="-55" dirty="0">
                <a:latin typeface="Lato" panose="020F0502020204030203" pitchFamily="34" charset="0"/>
                <a:cs typeface="Lato" panose="020F0502020204030203" pitchFamily="34" charset="0"/>
              </a:rPr>
              <a:t>,</a:t>
            </a:r>
            <a:r>
              <a:rPr sz="2400" spc="-9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75" dirty="0">
                <a:latin typeface="Lato" panose="020F0502020204030203" pitchFamily="34" charset="0"/>
                <a:cs typeface="Lato" panose="020F0502020204030203" pitchFamily="34" charset="0"/>
              </a:rPr>
              <a:t>2026–</a:t>
            </a:r>
            <a:r>
              <a:rPr sz="2400" spc="-45" dirty="0">
                <a:latin typeface="Lato" panose="020F0502020204030203" pitchFamily="34" charset="0"/>
                <a:cs typeface="Lato" panose="020F0502020204030203" pitchFamily="34" charset="0"/>
              </a:rPr>
              <a:t>Thursday,</a:t>
            </a:r>
            <a:r>
              <a:rPr sz="2400" spc="-8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2400" dirty="0">
                <a:latin typeface="Lato" panose="020F0502020204030203" pitchFamily="34" charset="0"/>
                <a:cs typeface="Lato" panose="020F0502020204030203" pitchFamily="34" charset="0"/>
              </a:rPr>
              <a:t>July 9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,</a:t>
            </a:r>
            <a:r>
              <a:rPr sz="2400" spc="-8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55" dirty="0">
                <a:latin typeface="Lato" panose="020F0502020204030203" pitchFamily="34" charset="0"/>
                <a:cs typeface="Lato" panose="020F0502020204030203" pitchFamily="34" charset="0"/>
              </a:rPr>
              <a:t>2026</a:t>
            </a:r>
            <a:br>
              <a:rPr lang="en-US" sz="2400" spc="55" dirty="0">
                <a:latin typeface="Lato" panose="020F0502020204030203" pitchFamily="34" charset="0"/>
                <a:cs typeface="Lato" panose="020F0502020204030203" pitchFamily="34" charset="0"/>
              </a:rPr>
            </a:br>
            <a:r>
              <a:rPr sz="2400" spc="-40" dirty="0">
                <a:latin typeface="Lato" panose="020F0502020204030203" pitchFamily="34" charset="0"/>
                <a:cs typeface="Lato" panose="020F0502020204030203" pitchFamily="34" charset="0"/>
              </a:rPr>
              <a:t>Yours</a:t>
            </a:r>
            <a:r>
              <a:rPr sz="2400" spc="-18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50" dirty="0">
                <a:latin typeface="Lato" panose="020F0502020204030203" pitchFamily="34" charset="0"/>
                <a:cs typeface="Lato" panose="020F0502020204030203" pitchFamily="34" charset="0"/>
              </a:rPr>
              <a:t>Truly</a:t>
            </a:r>
            <a:r>
              <a:rPr sz="2400" spc="-17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170" dirty="0">
                <a:latin typeface="Lato" panose="020F0502020204030203" pitchFamily="34" charset="0"/>
                <a:cs typeface="Lato" panose="020F0502020204030203" pitchFamily="34" charset="0"/>
              </a:rPr>
              <a:t>DC</a:t>
            </a:r>
            <a:r>
              <a:rPr sz="2400" spc="-10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Hotel,</a:t>
            </a:r>
            <a:r>
              <a:rPr sz="2400" spc="-15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10" dirty="0">
                <a:latin typeface="Lato" panose="020F0502020204030203" pitchFamily="34" charset="0"/>
                <a:cs typeface="Lato" panose="020F0502020204030203" pitchFamily="34" charset="0"/>
              </a:rPr>
              <a:t>Washington,</a:t>
            </a:r>
            <a:r>
              <a:rPr sz="2400" spc="-11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145" dirty="0">
                <a:latin typeface="Lato" panose="020F0502020204030203" pitchFamily="34" charset="0"/>
                <a:cs typeface="Lato" panose="020F0502020204030203" pitchFamily="34" charset="0"/>
              </a:rPr>
              <a:t>DC</a:t>
            </a:r>
            <a:endParaRPr sz="2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1270" algn="ctr">
              <a:lnSpc>
                <a:spcPct val="100000"/>
              </a:lnSpc>
              <a:spcBef>
                <a:spcPts val="1265"/>
              </a:spcBef>
            </a:pPr>
            <a:r>
              <a:rPr sz="2600" b="1" spc="-175" dirty="0">
                <a:latin typeface="Lato" panose="020F0502020204030203" pitchFamily="34" charset="0"/>
                <a:cs typeface="Lato" panose="020F0502020204030203" pitchFamily="34" charset="0"/>
              </a:rPr>
              <a:t>FASEB.org/Liver-</a:t>
            </a:r>
            <a:r>
              <a:rPr sz="2600" b="1" spc="-10" dirty="0">
                <a:latin typeface="Lato" panose="020F0502020204030203" pitchFamily="34" charset="0"/>
                <a:cs typeface="Lato" panose="020F0502020204030203" pitchFamily="34" charset="0"/>
              </a:rPr>
              <a:t>Cancer</a:t>
            </a:r>
            <a:endParaRPr sz="2600" dirty="0"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15457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to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9481585-9af8-4d00-b2bf-e09dcefbd695" xsi:nil="true"/>
    <lcf76f155ced4ddcb4097134ff3c332f xmlns="aae5d8f4-8940-426e-8eb0-5ae068ad4266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8" ma:contentTypeDescription="Create a new document." ma:contentTypeScope="" ma:versionID="3a134fa1e38f19c08aeb57e008fe7dfe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3bc3816f545ca75e5c02c698f5609e5f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AFFC6C9-FFCF-4DDA-8625-ED3BC8057A17}">
  <ds:schemaRefs>
    <ds:schemaRef ds:uri="http://schemas.microsoft.com/office/2006/metadata/properties"/>
    <ds:schemaRef ds:uri="http://schemas.microsoft.com/office/infopath/2007/PartnerControls"/>
    <ds:schemaRef ds:uri="19481585-9af8-4d00-b2bf-e09dcefbd695"/>
    <ds:schemaRef ds:uri="aae5d8f4-8940-426e-8eb0-5ae068ad4266"/>
  </ds:schemaRefs>
</ds:datastoreItem>
</file>

<file path=customXml/itemProps2.xml><?xml version="1.0" encoding="utf-8"?>
<ds:datastoreItem xmlns:ds="http://schemas.openxmlformats.org/officeDocument/2006/customXml" ds:itemID="{94713A11-C0C0-4E01-85E2-39DADEC0087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4F67945-176A-441B-A122-818948B58420}"/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40</Words>
  <Application>Microsoft Office PowerPoint</Application>
  <PresentationFormat>Custom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Lato</vt:lpstr>
      <vt:lpstr>Tahoma</vt:lpstr>
      <vt:lpstr>Office Theme</vt:lpstr>
      <vt:lpstr>Biocomplexity and Molecular Medicine in Liver Cancer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Brandon Corbett</dc:creator>
  <cp:lastModifiedBy>Brandon Corbett</cp:lastModifiedBy>
  <cp:revision>2</cp:revision>
  <dcterms:created xsi:type="dcterms:W3CDTF">2025-11-16T22:28:50Z</dcterms:created>
  <dcterms:modified xsi:type="dcterms:W3CDTF">2025-11-25T04:11:04Z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0x0101005341548692D37149AB2D54A8A18CAADD</vt:lpwstr>
  </property>
  <property fmtid="{D5CDD505-2E9C-101B-9397-08002B2CF9AE}" pid="3" name="MediaServiceImageTags">
    <vt:lpwstr/>
  </property>
</Properties>
</file>